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69" r:id="rId4"/>
    <p:sldId id="270" r:id="rId5"/>
    <p:sldId id="271" r:id="rId6"/>
    <p:sldId id="272" r:id="rId7"/>
    <p:sldId id="259" r:id="rId8"/>
    <p:sldId id="257" r:id="rId9"/>
    <p:sldId id="261" r:id="rId10"/>
    <p:sldId id="265" r:id="rId11"/>
    <p:sldId id="266" r:id="rId12"/>
    <p:sldId id="263" r:id="rId13"/>
    <p:sldId id="27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3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E252A1-88F9-40E8-BD7F-A8752B50D022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3C523EB-0AF7-4474-97F8-D60F953CDBE6}">
      <dgm:prSet phldrT="[Text]"/>
      <dgm:spPr/>
      <dgm:t>
        <a:bodyPr/>
        <a:lstStyle/>
        <a:p>
          <a:r>
            <a:rPr lang="en-US" dirty="0" smtClean="0"/>
            <a:t>Lead Gen/Sales</a:t>
          </a:r>
          <a:endParaRPr lang="en-US" dirty="0"/>
        </a:p>
      </dgm:t>
    </dgm:pt>
    <dgm:pt modelId="{3F101C18-1E00-4272-A9F8-0132B48C60E0}" type="parTrans" cxnId="{3353E4C8-037E-43F6-A333-854FFAFD79EF}">
      <dgm:prSet/>
      <dgm:spPr/>
      <dgm:t>
        <a:bodyPr/>
        <a:lstStyle/>
        <a:p>
          <a:endParaRPr lang="en-US"/>
        </a:p>
      </dgm:t>
    </dgm:pt>
    <dgm:pt modelId="{49FB1B53-430C-4C63-9DBD-33118DC7D3E8}" type="sibTrans" cxnId="{3353E4C8-037E-43F6-A333-854FFAFD79EF}">
      <dgm:prSet/>
      <dgm:spPr/>
      <dgm:t>
        <a:bodyPr/>
        <a:lstStyle/>
        <a:p>
          <a:endParaRPr lang="en-US"/>
        </a:p>
      </dgm:t>
    </dgm:pt>
    <dgm:pt modelId="{256C1C8D-D40E-475C-8144-C0E5A129FA77}">
      <dgm:prSet phldrT="[Text]"/>
      <dgm:spPr/>
      <dgm:t>
        <a:bodyPr/>
        <a:lstStyle/>
        <a:p>
          <a:r>
            <a:rPr lang="en-US" dirty="0" smtClean="0"/>
            <a:t>Content</a:t>
          </a:r>
          <a:endParaRPr lang="en-US" dirty="0"/>
        </a:p>
      </dgm:t>
    </dgm:pt>
    <dgm:pt modelId="{597CC0BE-FED0-40E1-9183-57627A73193B}" type="parTrans" cxnId="{32AB0013-90D7-46A6-826E-2F9F0D57170B}">
      <dgm:prSet/>
      <dgm:spPr/>
      <dgm:t>
        <a:bodyPr/>
        <a:lstStyle/>
        <a:p>
          <a:endParaRPr lang="en-US"/>
        </a:p>
      </dgm:t>
    </dgm:pt>
    <dgm:pt modelId="{4BC00B06-3215-42B1-9AE8-4FA5FE9B2C8E}" type="sibTrans" cxnId="{32AB0013-90D7-46A6-826E-2F9F0D57170B}">
      <dgm:prSet/>
      <dgm:spPr/>
      <dgm:t>
        <a:bodyPr/>
        <a:lstStyle/>
        <a:p>
          <a:endParaRPr lang="en-US"/>
        </a:p>
      </dgm:t>
    </dgm:pt>
    <dgm:pt modelId="{66989C18-D11B-4B7A-8D07-D4410A3F5C92}" type="pres">
      <dgm:prSet presAssocID="{6BE252A1-88F9-40E8-BD7F-A8752B50D02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C778C1D-C4C1-41C8-A4B5-5F2E3904CBDF}" type="pres">
      <dgm:prSet presAssocID="{03C523EB-0AF7-4474-97F8-D60F953CDBE6}" presName="arrow" presStyleLbl="node1" presStyleIdx="0" presStyleCnt="2" custRadScaleRad="100031" custRadScaleInc="1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604175-CA7C-413E-B869-4CEA5EA8E19B}" type="pres">
      <dgm:prSet presAssocID="{256C1C8D-D40E-475C-8144-C0E5A129FA77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EB5EB1E-B555-4BB0-87CB-1C6657A6FFFB}" type="presOf" srcId="{6BE252A1-88F9-40E8-BD7F-A8752B50D022}" destId="{66989C18-D11B-4B7A-8D07-D4410A3F5C92}" srcOrd="0" destOrd="0" presId="urn:microsoft.com/office/officeart/2005/8/layout/arrow5"/>
    <dgm:cxn modelId="{32AB0013-90D7-46A6-826E-2F9F0D57170B}" srcId="{6BE252A1-88F9-40E8-BD7F-A8752B50D022}" destId="{256C1C8D-D40E-475C-8144-C0E5A129FA77}" srcOrd="1" destOrd="0" parTransId="{597CC0BE-FED0-40E1-9183-57627A73193B}" sibTransId="{4BC00B06-3215-42B1-9AE8-4FA5FE9B2C8E}"/>
    <dgm:cxn modelId="{5D1CF971-D561-4A9C-8EF2-25C14D5AD766}" type="presOf" srcId="{03C523EB-0AF7-4474-97F8-D60F953CDBE6}" destId="{5C778C1D-C4C1-41C8-A4B5-5F2E3904CBDF}" srcOrd="0" destOrd="0" presId="urn:microsoft.com/office/officeart/2005/8/layout/arrow5"/>
    <dgm:cxn modelId="{BC97A606-D902-4E3C-9B45-B533D9254368}" type="presOf" srcId="{256C1C8D-D40E-475C-8144-C0E5A129FA77}" destId="{AD604175-CA7C-413E-B869-4CEA5EA8E19B}" srcOrd="0" destOrd="0" presId="urn:microsoft.com/office/officeart/2005/8/layout/arrow5"/>
    <dgm:cxn modelId="{3353E4C8-037E-43F6-A333-854FFAFD79EF}" srcId="{6BE252A1-88F9-40E8-BD7F-A8752B50D022}" destId="{03C523EB-0AF7-4474-97F8-D60F953CDBE6}" srcOrd="0" destOrd="0" parTransId="{3F101C18-1E00-4272-A9F8-0132B48C60E0}" sibTransId="{49FB1B53-430C-4C63-9DBD-33118DC7D3E8}"/>
    <dgm:cxn modelId="{BC060D1F-F218-4125-9F06-0B8881755AC8}" type="presParOf" srcId="{66989C18-D11B-4B7A-8D07-D4410A3F5C92}" destId="{5C778C1D-C4C1-41C8-A4B5-5F2E3904CBDF}" srcOrd="0" destOrd="0" presId="urn:microsoft.com/office/officeart/2005/8/layout/arrow5"/>
    <dgm:cxn modelId="{5ECC5EA1-EDC5-458C-B8A0-564942EC48FD}" type="presParOf" srcId="{66989C18-D11B-4B7A-8D07-D4410A3F5C92}" destId="{AD604175-CA7C-413E-B869-4CEA5EA8E19B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A02A5C-B9D0-4CE9-96FD-BE0F1F2368FC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E5C794-0F44-4AFD-97B9-08B22428D4ED}">
      <dgm:prSet phldrT="[Text]"/>
      <dgm:spPr/>
      <dgm:t>
        <a:bodyPr/>
        <a:lstStyle/>
        <a:p>
          <a:r>
            <a:rPr lang="en-US" dirty="0" smtClean="0"/>
            <a:t>Insource	</a:t>
          </a:r>
          <a:endParaRPr lang="en-US" dirty="0"/>
        </a:p>
      </dgm:t>
    </dgm:pt>
    <dgm:pt modelId="{EFC1E397-5A96-44E2-B7F3-F5A4A3203029}" type="parTrans" cxnId="{CED48630-170F-49BE-BAB1-C19E2350D3DA}">
      <dgm:prSet/>
      <dgm:spPr/>
      <dgm:t>
        <a:bodyPr/>
        <a:lstStyle/>
        <a:p>
          <a:endParaRPr lang="en-US"/>
        </a:p>
      </dgm:t>
    </dgm:pt>
    <dgm:pt modelId="{9CB5847B-2B70-4386-B494-F7C43F69BCAB}" type="sibTrans" cxnId="{CED48630-170F-49BE-BAB1-C19E2350D3DA}">
      <dgm:prSet/>
      <dgm:spPr/>
      <dgm:t>
        <a:bodyPr/>
        <a:lstStyle/>
        <a:p>
          <a:endParaRPr lang="en-US"/>
        </a:p>
      </dgm:t>
    </dgm:pt>
    <dgm:pt modelId="{9FC3BCA2-9A21-405D-A1ED-ADF10424CC06}">
      <dgm:prSet phldrT="[Text]"/>
      <dgm:spPr/>
      <dgm:t>
        <a:bodyPr/>
        <a:lstStyle/>
        <a:p>
          <a:r>
            <a:rPr lang="en-US" dirty="0" smtClean="0"/>
            <a:t>-</a:t>
          </a:r>
          <a:r>
            <a:rPr lang="en-US" dirty="0" err="1" smtClean="0"/>
            <a:t>vs</a:t>
          </a:r>
          <a:r>
            <a:rPr lang="en-US" dirty="0" smtClean="0"/>
            <a:t>- Hire</a:t>
          </a:r>
          <a:endParaRPr lang="en-US" dirty="0"/>
        </a:p>
      </dgm:t>
    </dgm:pt>
    <dgm:pt modelId="{9A7BD47D-D34B-4DE8-BA29-FA0EB0975439}" type="parTrans" cxnId="{6DE84542-298B-4AEA-8A77-77C490E705C9}">
      <dgm:prSet/>
      <dgm:spPr/>
      <dgm:t>
        <a:bodyPr/>
        <a:lstStyle/>
        <a:p>
          <a:endParaRPr lang="en-US"/>
        </a:p>
      </dgm:t>
    </dgm:pt>
    <dgm:pt modelId="{C68A8A96-14BB-40DE-8B9F-BFA7331EBB87}" type="sibTrans" cxnId="{6DE84542-298B-4AEA-8A77-77C490E705C9}">
      <dgm:prSet/>
      <dgm:spPr/>
      <dgm:t>
        <a:bodyPr/>
        <a:lstStyle/>
        <a:p>
          <a:endParaRPr lang="en-US"/>
        </a:p>
      </dgm:t>
    </dgm:pt>
    <dgm:pt modelId="{04798912-A703-4D6A-A48A-0A547FFF9787}" type="pres">
      <dgm:prSet presAssocID="{57A02A5C-B9D0-4CE9-96FD-BE0F1F2368FC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8FCAF66-6254-41DE-BCE9-AB2A0E7F1355}" type="pres">
      <dgm:prSet presAssocID="{57A02A5C-B9D0-4CE9-96FD-BE0F1F2368FC}" presName="ribbon" presStyleLbl="node1" presStyleIdx="0" presStyleCnt="1"/>
      <dgm:spPr/>
    </dgm:pt>
    <dgm:pt modelId="{821F05F2-7DE1-43FE-B843-C0B4C04367B0}" type="pres">
      <dgm:prSet presAssocID="{57A02A5C-B9D0-4CE9-96FD-BE0F1F2368FC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80785C-BB89-4F4A-9B39-126E7C37CF42}" type="pres">
      <dgm:prSet presAssocID="{57A02A5C-B9D0-4CE9-96FD-BE0F1F2368FC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7A4F40F-BD30-413C-9C25-D53A27B4C1D7}" type="presOf" srcId="{9FC3BCA2-9A21-405D-A1ED-ADF10424CC06}" destId="{6080785C-BB89-4F4A-9B39-126E7C37CF42}" srcOrd="0" destOrd="0" presId="urn:microsoft.com/office/officeart/2005/8/layout/arrow6"/>
    <dgm:cxn modelId="{CED48630-170F-49BE-BAB1-C19E2350D3DA}" srcId="{57A02A5C-B9D0-4CE9-96FD-BE0F1F2368FC}" destId="{0DE5C794-0F44-4AFD-97B9-08B22428D4ED}" srcOrd="0" destOrd="0" parTransId="{EFC1E397-5A96-44E2-B7F3-F5A4A3203029}" sibTransId="{9CB5847B-2B70-4386-B494-F7C43F69BCAB}"/>
    <dgm:cxn modelId="{CE9684BC-6522-478C-AD4E-9540674782C8}" type="presOf" srcId="{0DE5C794-0F44-4AFD-97B9-08B22428D4ED}" destId="{821F05F2-7DE1-43FE-B843-C0B4C04367B0}" srcOrd="0" destOrd="0" presId="urn:microsoft.com/office/officeart/2005/8/layout/arrow6"/>
    <dgm:cxn modelId="{E224F092-D166-438B-866D-567225F6AF07}" type="presOf" srcId="{57A02A5C-B9D0-4CE9-96FD-BE0F1F2368FC}" destId="{04798912-A703-4D6A-A48A-0A547FFF9787}" srcOrd="0" destOrd="0" presId="urn:microsoft.com/office/officeart/2005/8/layout/arrow6"/>
    <dgm:cxn modelId="{6DE84542-298B-4AEA-8A77-77C490E705C9}" srcId="{57A02A5C-B9D0-4CE9-96FD-BE0F1F2368FC}" destId="{9FC3BCA2-9A21-405D-A1ED-ADF10424CC06}" srcOrd="1" destOrd="0" parTransId="{9A7BD47D-D34B-4DE8-BA29-FA0EB0975439}" sibTransId="{C68A8A96-14BB-40DE-8B9F-BFA7331EBB87}"/>
    <dgm:cxn modelId="{1AD1F8D8-A6B4-422D-AA40-2EF105A17AFF}" type="presParOf" srcId="{04798912-A703-4D6A-A48A-0A547FFF9787}" destId="{F8FCAF66-6254-41DE-BCE9-AB2A0E7F1355}" srcOrd="0" destOrd="0" presId="urn:microsoft.com/office/officeart/2005/8/layout/arrow6"/>
    <dgm:cxn modelId="{79F2667B-6026-484A-AFCA-3E9E7788661A}" type="presParOf" srcId="{04798912-A703-4D6A-A48A-0A547FFF9787}" destId="{821F05F2-7DE1-43FE-B843-C0B4C04367B0}" srcOrd="1" destOrd="0" presId="urn:microsoft.com/office/officeart/2005/8/layout/arrow6"/>
    <dgm:cxn modelId="{73CB73C5-106F-4ACF-BA30-5B6E82B36E96}" type="presParOf" srcId="{04798912-A703-4D6A-A48A-0A547FFF9787}" destId="{6080785C-BB89-4F4A-9B39-126E7C37CF42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FDE2058-8F89-4711-BC74-43FEC4595626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32E68028-AD4A-4F7E-879C-97D0FFC854B2}">
      <dgm:prSet phldrT="[Text]"/>
      <dgm:spPr/>
      <dgm:t>
        <a:bodyPr/>
        <a:lstStyle/>
        <a:p>
          <a:r>
            <a:rPr lang="en-US" dirty="0" smtClean="0"/>
            <a:t>This</a:t>
          </a:r>
          <a:endParaRPr lang="en-US" dirty="0"/>
        </a:p>
      </dgm:t>
    </dgm:pt>
    <dgm:pt modelId="{2A30A748-2657-4FB5-A9A6-40C18D25E702}" type="parTrans" cxnId="{8854DB1E-AB5F-490C-9428-62984E6CB694}">
      <dgm:prSet/>
      <dgm:spPr/>
      <dgm:t>
        <a:bodyPr/>
        <a:lstStyle/>
        <a:p>
          <a:endParaRPr lang="en-US"/>
        </a:p>
      </dgm:t>
    </dgm:pt>
    <dgm:pt modelId="{A6113400-E70D-490D-A76A-02723BC2C67B}" type="sibTrans" cxnId="{8854DB1E-AB5F-490C-9428-62984E6CB694}">
      <dgm:prSet/>
      <dgm:spPr/>
      <dgm:t>
        <a:bodyPr/>
        <a:lstStyle/>
        <a:p>
          <a:endParaRPr lang="en-US"/>
        </a:p>
      </dgm:t>
    </dgm:pt>
    <dgm:pt modelId="{2BEF4232-8D4A-4867-AACA-88A9A140DE56}">
      <dgm:prSet phldrT="[Text]"/>
      <dgm:spPr/>
      <dgm:t>
        <a:bodyPr/>
        <a:lstStyle/>
        <a:p>
          <a:r>
            <a:rPr lang="en-US" dirty="0" smtClean="0"/>
            <a:t>That</a:t>
          </a:r>
          <a:endParaRPr lang="en-US" dirty="0"/>
        </a:p>
      </dgm:t>
    </dgm:pt>
    <dgm:pt modelId="{A76CE092-8003-4DA6-A699-43E755703523}" type="parTrans" cxnId="{2348C64E-E895-4AB0-AFA1-1A75B0EDF81C}">
      <dgm:prSet/>
      <dgm:spPr/>
      <dgm:t>
        <a:bodyPr/>
        <a:lstStyle/>
        <a:p>
          <a:endParaRPr lang="en-US"/>
        </a:p>
      </dgm:t>
    </dgm:pt>
    <dgm:pt modelId="{74B749E8-310B-4143-9293-04814A31592C}" type="sibTrans" cxnId="{2348C64E-E895-4AB0-AFA1-1A75B0EDF81C}">
      <dgm:prSet/>
      <dgm:spPr/>
      <dgm:t>
        <a:bodyPr/>
        <a:lstStyle/>
        <a:p>
          <a:endParaRPr lang="en-US"/>
        </a:p>
      </dgm:t>
    </dgm:pt>
    <dgm:pt modelId="{08EA7C6E-495D-4B81-91A8-00C0E263696C}">
      <dgm:prSet phldrT="[Text]"/>
      <dgm:spPr/>
      <dgm:t>
        <a:bodyPr/>
        <a:lstStyle/>
        <a:p>
          <a:r>
            <a:rPr lang="en-US" dirty="0" smtClean="0"/>
            <a:t>What’s Working?</a:t>
          </a:r>
          <a:endParaRPr lang="en-US" dirty="0"/>
        </a:p>
      </dgm:t>
    </dgm:pt>
    <dgm:pt modelId="{3E12C5B7-7C69-4A94-9B57-E9189501D54A}" type="parTrans" cxnId="{4019F383-4635-4397-AEC5-434608077950}">
      <dgm:prSet/>
      <dgm:spPr/>
      <dgm:t>
        <a:bodyPr/>
        <a:lstStyle/>
        <a:p>
          <a:endParaRPr lang="en-US"/>
        </a:p>
      </dgm:t>
    </dgm:pt>
    <dgm:pt modelId="{727899D6-F038-4959-9A2B-1D772CA486AF}" type="sibTrans" cxnId="{4019F383-4635-4397-AEC5-434608077950}">
      <dgm:prSet/>
      <dgm:spPr/>
      <dgm:t>
        <a:bodyPr/>
        <a:lstStyle/>
        <a:p>
          <a:endParaRPr lang="en-US"/>
        </a:p>
      </dgm:t>
    </dgm:pt>
    <dgm:pt modelId="{97A18461-DE32-41C1-BC70-36B9EE54823C}" type="pres">
      <dgm:prSet presAssocID="{8FDE2058-8F89-4711-BC74-43FEC4595626}" presName="Name0" presStyleCnt="0">
        <dgm:presLayoutVars>
          <dgm:dir/>
          <dgm:resizeHandles val="exact"/>
        </dgm:presLayoutVars>
      </dgm:prSet>
      <dgm:spPr/>
    </dgm:pt>
    <dgm:pt modelId="{D8914A20-ACE9-4F7D-A36E-931479737DC8}" type="pres">
      <dgm:prSet presAssocID="{8FDE2058-8F89-4711-BC74-43FEC4595626}" presName="vNodes" presStyleCnt="0"/>
      <dgm:spPr/>
    </dgm:pt>
    <dgm:pt modelId="{EAA68500-BA53-40CB-86DD-AB0725AFB5C0}" type="pres">
      <dgm:prSet presAssocID="{32E68028-AD4A-4F7E-879C-97D0FFC854B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28C40F-1133-42D0-A27C-ED706814DB3D}" type="pres">
      <dgm:prSet presAssocID="{A6113400-E70D-490D-A76A-02723BC2C67B}" presName="spacerT" presStyleCnt="0"/>
      <dgm:spPr/>
    </dgm:pt>
    <dgm:pt modelId="{1E0E87B4-4EDD-4837-B172-F2CC1ED203B5}" type="pres">
      <dgm:prSet presAssocID="{A6113400-E70D-490D-A76A-02723BC2C67B}" presName="sibTrans" presStyleLbl="sibTrans2D1" presStyleIdx="0" presStyleCnt="2"/>
      <dgm:spPr/>
      <dgm:t>
        <a:bodyPr/>
        <a:lstStyle/>
        <a:p>
          <a:endParaRPr lang="en-US"/>
        </a:p>
      </dgm:t>
    </dgm:pt>
    <dgm:pt modelId="{CADFDEB2-7593-46B6-98C8-4436930B2E8F}" type="pres">
      <dgm:prSet presAssocID="{A6113400-E70D-490D-A76A-02723BC2C67B}" presName="spacerB" presStyleCnt="0"/>
      <dgm:spPr/>
    </dgm:pt>
    <dgm:pt modelId="{EACBDE4A-5E89-4885-B6D3-6BBD281CF898}" type="pres">
      <dgm:prSet presAssocID="{2BEF4232-8D4A-4867-AACA-88A9A140DE5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6E1DDE-C357-4196-8DB7-BD5C8632D239}" type="pres">
      <dgm:prSet presAssocID="{8FDE2058-8F89-4711-BC74-43FEC4595626}" presName="sibTransLast" presStyleLbl="sibTrans2D1" presStyleIdx="1" presStyleCnt="2"/>
      <dgm:spPr/>
      <dgm:t>
        <a:bodyPr/>
        <a:lstStyle/>
        <a:p>
          <a:endParaRPr lang="en-US"/>
        </a:p>
      </dgm:t>
    </dgm:pt>
    <dgm:pt modelId="{DE4A4FF7-CB94-424F-9372-825FC1E103F3}" type="pres">
      <dgm:prSet presAssocID="{8FDE2058-8F89-4711-BC74-43FEC4595626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E8A0486A-A04C-41E6-9B25-39A89176A430}" type="pres">
      <dgm:prSet presAssocID="{8FDE2058-8F89-4711-BC74-43FEC4595626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854DB1E-AB5F-490C-9428-62984E6CB694}" srcId="{8FDE2058-8F89-4711-BC74-43FEC4595626}" destId="{32E68028-AD4A-4F7E-879C-97D0FFC854B2}" srcOrd="0" destOrd="0" parTransId="{2A30A748-2657-4FB5-A9A6-40C18D25E702}" sibTransId="{A6113400-E70D-490D-A76A-02723BC2C67B}"/>
    <dgm:cxn modelId="{4019F383-4635-4397-AEC5-434608077950}" srcId="{8FDE2058-8F89-4711-BC74-43FEC4595626}" destId="{08EA7C6E-495D-4B81-91A8-00C0E263696C}" srcOrd="2" destOrd="0" parTransId="{3E12C5B7-7C69-4A94-9B57-E9189501D54A}" sibTransId="{727899D6-F038-4959-9A2B-1D772CA486AF}"/>
    <dgm:cxn modelId="{CE422BEC-2D6D-4FB9-9653-02F97788FBF7}" type="presOf" srcId="{74B749E8-310B-4143-9293-04814A31592C}" destId="{DE4A4FF7-CB94-424F-9372-825FC1E103F3}" srcOrd="1" destOrd="0" presId="urn:microsoft.com/office/officeart/2005/8/layout/equation2"/>
    <dgm:cxn modelId="{22C6BAD6-F5EE-40CF-8238-F3E684A79F62}" type="presOf" srcId="{2BEF4232-8D4A-4867-AACA-88A9A140DE56}" destId="{EACBDE4A-5E89-4885-B6D3-6BBD281CF898}" srcOrd="0" destOrd="0" presId="urn:microsoft.com/office/officeart/2005/8/layout/equation2"/>
    <dgm:cxn modelId="{6D529CE5-52D0-42BF-8619-8239F06876A8}" type="presOf" srcId="{32E68028-AD4A-4F7E-879C-97D0FFC854B2}" destId="{EAA68500-BA53-40CB-86DD-AB0725AFB5C0}" srcOrd="0" destOrd="0" presId="urn:microsoft.com/office/officeart/2005/8/layout/equation2"/>
    <dgm:cxn modelId="{980C1BA8-46DA-4048-B4F5-94CA4EDEB88D}" type="presOf" srcId="{74B749E8-310B-4143-9293-04814A31592C}" destId="{646E1DDE-C357-4196-8DB7-BD5C8632D239}" srcOrd="0" destOrd="0" presId="urn:microsoft.com/office/officeart/2005/8/layout/equation2"/>
    <dgm:cxn modelId="{318A01FD-8CAF-48C5-ADBB-7669105D8EE4}" type="presOf" srcId="{08EA7C6E-495D-4B81-91A8-00C0E263696C}" destId="{E8A0486A-A04C-41E6-9B25-39A89176A430}" srcOrd="0" destOrd="0" presId="urn:microsoft.com/office/officeart/2005/8/layout/equation2"/>
    <dgm:cxn modelId="{BDA1E571-D17A-40D6-A2EE-9DFDB0535045}" type="presOf" srcId="{A6113400-E70D-490D-A76A-02723BC2C67B}" destId="{1E0E87B4-4EDD-4837-B172-F2CC1ED203B5}" srcOrd="0" destOrd="0" presId="urn:microsoft.com/office/officeart/2005/8/layout/equation2"/>
    <dgm:cxn modelId="{2348C64E-E895-4AB0-AFA1-1A75B0EDF81C}" srcId="{8FDE2058-8F89-4711-BC74-43FEC4595626}" destId="{2BEF4232-8D4A-4867-AACA-88A9A140DE56}" srcOrd="1" destOrd="0" parTransId="{A76CE092-8003-4DA6-A699-43E755703523}" sibTransId="{74B749E8-310B-4143-9293-04814A31592C}"/>
    <dgm:cxn modelId="{A43D84FD-8FF2-4023-A76A-CD485AE49009}" type="presOf" srcId="{8FDE2058-8F89-4711-BC74-43FEC4595626}" destId="{97A18461-DE32-41C1-BC70-36B9EE54823C}" srcOrd="0" destOrd="0" presId="urn:microsoft.com/office/officeart/2005/8/layout/equation2"/>
    <dgm:cxn modelId="{B2F2C994-C703-41D6-8263-A75957DEE7A9}" type="presParOf" srcId="{97A18461-DE32-41C1-BC70-36B9EE54823C}" destId="{D8914A20-ACE9-4F7D-A36E-931479737DC8}" srcOrd="0" destOrd="0" presId="urn:microsoft.com/office/officeart/2005/8/layout/equation2"/>
    <dgm:cxn modelId="{1A3FA15C-7151-46DC-A8EA-E8397C87582A}" type="presParOf" srcId="{D8914A20-ACE9-4F7D-A36E-931479737DC8}" destId="{EAA68500-BA53-40CB-86DD-AB0725AFB5C0}" srcOrd="0" destOrd="0" presId="urn:microsoft.com/office/officeart/2005/8/layout/equation2"/>
    <dgm:cxn modelId="{6F47D843-3841-4826-9DA0-C09A5B9C17A0}" type="presParOf" srcId="{D8914A20-ACE9-4F7D-A36E-931479737DC8}" destId="{3F28C40F-1133-42D0-A27C-ED706814DB3D}" srcOrd="1" destOrd="0" presId="urn:microsoft.com/office/officeart/2005/8/layout/equation2"/>
    <dgm:cxn modelId="{45AF80ED-2731-48B6-8730-BEA59ADA209D}" type="presParOf" srcId="{D8914A20-ACE9-4F7D-A36E-931479737DC8}" destId="{1E0E87B4-4EDD-4837-B172-F2CC1ED203B5}" srcOrd="2" destOrd="0" presId="urn:microsoft.com/office/officeart/2005/8/layout/equation2"/>
    <dgm:cxn modelId="{A74F2BC5-771B-45F4-9EE2-B68CFB25CE01}" type="presParOf" srcId="{D8914A20-ACE9-4F7D-A36E-931479737DC8}" destId="{CADFDEB2-7593-46B6-98C8-4436930B2E8F}" srcOrd="3" destOrd="0" presId="urn:microsoft.com/office/officeart/2005/8/layout/equation2"/>
    <dgm:cxn modelId="{42BA54DB-C93B-4506-886D-CA3FC49BE87A}" type="presParOf" srcId="{D8914A20-ACE9-4F7D-A36E-931479737DC8}" destId="{EACBDE4A-5E89-4885-B6D3-6BBD281CF898}" srcOrd="4" destOrd="0" presId="urn:microsoft.com/office/officeart/2005/8/layout/equation2"/>
    <dgm:cxn modelId="{81217008-3CDA-48E4-8E9F-FBACC367CF06}" type="presParOf" srcId="{97A18461-DE32-41C1-BC70-36B9EE54823C}" destId="{646E1DDE-C357-4196-8DB7-BD5C8632D239}" srcOrd="1" destOrd="0" presId="urn:microsoft.com/office/officeart/2005/8/layout/equation2"/>
    <dgm:cxn modelId="{9C7EC1FF-A8B2-4C3F-B3EC-E2A996C09BC8}" type="presParOf" srcId="{646E1DDE-C357-4196-8DB7-BD5C8632D239}" destId="{DE4A4FF7-CB94-424F-9372-825FC1E103F3}" srcOrd="0" destOrd="0" presId="urn:microsoft.com/office/officeart/2005/8/layout/equation2"/>
    <dgm:cxn modelId="{BC107ECA-D0F2-497A-A888-82DE8524A52B}" type="presParOf" srcId="{97A18461-DE32-41C1-BC70-36B9EE54823C}" destId="{E8A0486A-A04C-41E6-9B25-39A89176A430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778C1D-C4C1-41C8-A4B5-5F2E3904CBDF}">
      <dsp:nvSpPr>
        <dsp:cNvPr id="0" name=""/>
        <dsp:cNvSpPr/>
      </dsp:nvSpPr>
      <dsp:spPr>
        <a:xfrm rot="16200000">
          <a:off x="1245" y="0"/>
          <a:ext cx="3504182" cy="3504182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1592" tIns="291592" rIns="291592" bIns="291592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Lead Gen/Sales</a:t>
          </a:r>
          <a:endParaRPr lang="en-US" sz="4100" kern="1200" dirty="0"/>
        </a:p>
      </dsp:txBody>
      <dsp:txXfrm rot="5400000">
        <a:off x="1246" y="876044"/>
        <a:ext cx="2890950" cy="1752091"/>
      </dsp:txXfrm>
    </dsp:sp>
    <dsp:sp modelId="{AD604175-CA7C-413E-B869-4CEA5EA8E19B}">
      <dsp:nvSpPr>
        <dsp:cNvPr id="0" name=""/>
        <dsp:cNvSpPr/>
      </dsp:nvSpPr>
      <dsp:spPr>
        <a:xfrm rot="5400000">
          <a:off x="4450176" y="508"/>
          <a:ext cx="3504182" cy="3504182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1592" tIns="291592" rIns="291592" bIns="291592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Content</a:t>
          </a:r>
          <a:endParaRPr lang="en-US" sz="4100" kern="1200" dirty="0"/>
        </a:p>
      </dsp:txBody>
      <dsp:txXfrm rot="-5400000">
        <a:off x="5063409" y="876554"/>
        <a:ext cx="2890950" cy="17520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FCAF66-6254-41DE-BCE9-AB2A0E7F1355}">
      <dsp:nvSpPr>
        <dsp:cNvPr id="0" name=""/>
        <dsp:cNvSpPr/>
      </dsp:nvSpPr>
      <dsp:spPr>
        <a:xfrm>
          <a:off x="0" y="294693"/>
          <a:ext cx="3860532" cy="1544212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1F05F2-7DE1-43FE-B843-C0B4C04367B0}">
      <dsp:nvSpPr>
        <dsp:cNvPr id="0" name=""/>
        <dsp:cNvSpPr/>
      </dsp:nvSpPr>
      <dsp:spPr>
        <a:xfrm>
          <a:off x="463263" y="564930"/>
          <a:ext cx="1273975" cy="75666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9568" rIns="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Insource	</a:t>
          </a:r>
          <a:endParaRPr lang="en-US" sz="2800" kern="1200" dirty="0"/>
        </a:p>
      </dsp:txBody>
      <dsp:txXfrm>
        <a:off x="463263" y="564930"/>
        <a:ext cx="1273975" cy="756664"/>
      </dsp:txXfrm>
    </dsp:sp>
    <dsp:sp modelId="{6080785C-BB89-4F4A-9B39-126E7C37CF42}">
      <dsp:nvSpPr>
        <dsp:cNvPr id="0" name=""/>
        <dsp:cNvSpPr/>
      </dsp:nvSpPr>
      <dsp:spPr>
        <a:xfrm>
          <a:off x="1930266" y="812004"/>
          <a:ext cx="1505607" cy="75666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9568" rIns="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-</a:t>
          </a:r>
          <a:r>
            <a:rPr lang="en-US" sz="2800" kern="1200" dirty="0" err="1" smtClean="0"/>
            <a:t>vs</a:t>
          </a:r>
          <a:r>
            <a:rPr lang="en-US" sz="2800" kern="1200" dirty="0" smtClean="0"/>
            <a:t>- Hire</a:t>
          </a:r>
          <a:endParaRPr lang="en-US" sz="2800" kern="1200" dirty="0"/>
        </a:p>
      </dsp:txBody>
      <dsp:txXfrm>
        <a:off x="1930266" y="812004"/>
        <a:ext cx="1505607" cy="75666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A68500-BA53-40CB-86DD-AB0725AFB5C0}">
      <dsp:nvSpPr>
        <dsp:cNvPr id="0" name=""/>
        <dsp:cNvSpPr/>
      </dsp:nvSpPr>
      <dsp:spPr>
        <a:xfrm>
          <a:off x="497681" y="323"/>
          <a:ext cx="1416843" cy="14168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This</a:t>
          </a:r>
          <a:endParaRPr lang="en-US" sz="3900" kern="1200" dirty="0"/>
        </a:p>
      </dsp:txBody>
      <dsp:txXfrm>
        <a:off x="705173" y="207815"/>
        <a:ext cx="1001859" cy="1001859"/>
      </dsp:txXfrm>
    </dsp:sp>
    <dsp:sp modelId="{1E0E87B4-4EDD-4837-B172-F2CC1ED203B5}">
      <dsp:nvSpPr>
        <dsp:cNvPr id="0" name=""/>
        <dsp:cNvSpPr/>
      </dsp:nvSpPr>
      <dsp:spPr>
        <a:xfrm>
          <a:off x="795218" y="1532215"/>
          <a:ext cx="821769" cy="821769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904143" y="1846459"/>
        <a:ext cx="603919" cy="193281"/>
      </dsp:txXfrm>
    </dsp:sp>
    <dsp:sp modelId="{EACBDE4A-5E89-4885-B6D3-6BBD281CF898}">
      <dsp:nvSpPr>
        <dsp:cNvPr id="0" name=""/>
        <dsp:cNvSpPr/>
      </dsp:nvSpPr>
      <dsp:spPr>
        <a:xfrm>
          <a:off x="497681" y="2469032"/>
          <a:ext cx="1416843" cy="14168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That</a:t>
          </a:r>
          <a:endParaRPr lang="en-US" sz="3900" kern="1200" dirty="0"/>
        </a:p>
      </dsp:txBody>
      <dsp:txXfrm>
        <a:off x="705173" y="2676524"/>
        <a:ext cx="1001859" cy="1001859"/>
      </dsp:txXfrm>
    </dsp:sp>
    <dsp:sp modelId="{646E1DDE-C357-4196-8DB7-BD5C8632D239}">
      <dsp:nvSpPr>
        <dsp:cNvPr id="0" name=""/>
        <dsp:cNvSpPr/>
      </dsp:nvSpPr>
      <dsp:spPr>
        <a:xfrm>
          <a:off x="2127051" y="1679567"/>
          <a:ext cx="450556" cy="5270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2127051" y="1784980"/>
        <a:ext cx="315389" cy="316239"/>
      </dsp:txXfrm>
    </dsp:sp>
    <dsp:sp modelId="{E8A0486A-A04C-41E6-9B25-39A89176A430}">
      <dsp:nvSpPr>
        <dsp:cNvPr id="0" name=""/>
        <dsp:cNvSpPr/>
      </dsp:nvSpPr>
      <dsp:spPr>
        <a:xfrm>
          <a:off x="2764631" y="526256"/>
          <a:ext cx="2833687" cy="28336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What’s Working?</a:t>
          </a:r>
          <a:endParaRPr lang="en-US" sz="3800" kern="1200" dirty="0"/>
        </a:p>
      </dsp:txBody>
      <dsp:txXfrm>
        <a:off x="3179615" y="941240"/>
        <a:ext cx="2003719" cy="20037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E9EC17-40AD-41F3-93FA-229B3E619745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24F8C4-E28E-45E6-87BC-2E2DB5E371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308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514D1-5665-40A8-8146-91164FB1379B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51DE-17BE-4B1A-8D5F-045A28839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983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514D1-5665-40A8-8146-91164FB1379B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51DE-17BE-4B1A-8D5F-045A28839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566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514D1-5665-40A8-8146-91164FB1379B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51DE-17BE-4B1A-8D5F-045A28839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328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514D1-5665-40A8-8146-91164FB1379B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51DE-17BE-4B1A-8D5F-045A28839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612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514D1-5665-40A8-8146-91164FB1379B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51DE-17BE-4B1A-8D5F-045A28839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002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514D1-5665-40A8-8146-91164FB1379B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51DE-17BE-4B1A-8D5F-045A28839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571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514D1-5665-40A8-8146-91164FB1379B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51DE-17BE-4B1A-8D5F-045A28839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544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514D1-5665-40A8-8146-91164FB1379B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51DE-17BE-4B1A-8D5F-045A28839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814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514D1-5665-40A8-8146-91164FB1379B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51DE-17BE-4B1A-8D5F-045A28839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602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514D1-5665-40A8-8146-91164FB1379B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51DE-17BE-4B1A-8D5F-045A28839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465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514D1-5665-40A8-8146-91164FB1379B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51DE-17BE-4B1A-8D5F-045A28839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145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514D1-5665-40A8-8146-91164FB1379B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051DE-17BE-4B1A-8D5F-045A28839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524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image" Target="../media/image2.png"/><Relationship Id="rId7" Type="http://schemas.openxmlformats.org/officeDocument/2006/relationships/diagramData" Target="../diagrams/data3.xml"/><Relationship Id="rId12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microsoft.com/office/2007/relationships/diagramDrawing" Target="../diagrams/drawing3.xml"/><Relationship Id="rId5" Type="http://schemas.openxmlformats.org/officeDocument/2006/relationships/image" Target="../media/image4.jpeg"/><Relationship Id="rId10" Type="http://schemas.openxmlformats.org/officeDocument/2006/relationships/diagramColors" Target="../diagrams/colors3.xml"/><Relationship Id="rId4" Type="http://schemas.openxmlformats.org/officeDocument/2006/relationships/image" Target="../media/image3.jpeg"/><Relationship Id="rId9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pn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png"/><Relationship Id="rId7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2.png"/><Relationship Id="rId7" Type="http://schemas.openxmlformats.org/officeDocument/2006/relationships/diagramData" Target="../diagrams/data1.xml"/><Relationship Id="rId12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microsoft.com/office/2007/relationships/diagramDrawing" Target="../diagrams/drawing1.xml"/><Relationship Id="rId5" Type="http://schemas.openxmlformats.org/officeDocument/2006/relationships/image" Target="../media/image4.jpeg"/><Relationship Id="rId10" Type="http://schemas.openxmlformats.org/officeDocument/2006/relationships/diagramColors" Target="../diagrams/colors1.xml"/><Relationship Id="rId4" Type="http://schemas.openxmlformats.org/officeDocument/2006/relationships/image" Target="../media/image3.jpeg"/><Relationship Id="rId9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18.png"/><Relationship Id="rId3" Type="http://schemas.openxmlformats.org/officeDocument/2006/relationships/image" Target="../media/image2.png"/><Relationship Id="rId7" Type="http://schemas.openxmlformats.org/officeDocument/2006/relationships/diagramData" Target="../diagrams/data2.xml"/><Relationship Id="rId12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microsoft.com/office/2007/relationships/diagramDrawing" Target="../diagrams/drawing2.xml"/><Relationship Id="rId5" Type="http://schemas.openxmlformats.org/officeDocument/2006/relationships/image" Target="../media/image4.jpeg"/><Relationship Id="rId10" Type="http://schemas.openxmlformats.org/officeDocument/2006/relationships/diagramColors" Target="../diagrams/colors2.xml"/><Relationship Id="rId4" Type="http://schemas.openxmlformats.org/officeDocument/2006/relationships/image" Target="../media/image3.jpeg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52400" y="4876800"/>
            <a:ext cx="9753600" cy="2133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6" name="Picture 2" descr="alyson-stone-content-marketing-pan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043150"/>
            <a:ext cx="1205248" cy="120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2B Marketing Leader Roundtab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950" y="3276600"/>
            <a:ext cx="9525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manda-nelson-content-marketing-pane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812" y="5043150"/>
            <a:ext cx="1205249" cy="1205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uss-henneberry-content-marketing-pane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043152"/>
            <a:ext cx="1205248" cy="120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Josh Turner LinkedSelli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043150"/>
            <a:ext cx="1205248" cy="120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24000" y="6248400"/>
            <a:ext cx="1205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Alyson Stone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69812" y="6251740"/>
            <a:ext cx="1205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Amanda Nelson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8200" y="6248398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Russ </a:t>
            </a:r>
            <a:r>
              <a:rPr lang="en-US" b="1" i="1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Henneberry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00800" y="6255078"/>
            <a:ext cx="1205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Josh Turner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pic>
        <p:nvPicPr>
          <p:cNvPr id="2" name="Picture 2" descr="Content Marketing in the Trenche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999" y="1066800"/>
            <a:ext cx="5309315" cy="1089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27432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Presented by:  B2B Marketing Leader Roundtable</a:t>
            </a:r>
            <a:endParaRPr lang="en-US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23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52400" y="4876800"/>
            <a:ext cx="9753600" cy="2133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6" name="Picture 2" descr="alyson-stone-content-marketing-pan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043150"/>
            <a:ext cx="1205248" cy="120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2B Marketing Leader Roundtab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68" y="152400"/>
            <a:ext cx="9525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manda-nelson-content-marketing-pane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812" y="5043150"/>
            <a:ext cx="1205249" cy="1205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uss-henneberry-content-marketing-pane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043152"/>
            <a:ext cx="1205248" cy="120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Josh Turner LinkedSelli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043150"/>
            <a:ext cx="1205248" cy="120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24000" y="6248400"/>
            <a:ext cx="1205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Alyson Stone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69812" y="6251740"/>
            <a:ext cx="1205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Amanda Nelson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8200" y="6248398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Russ </a:t>
            </a:r>
            <a:r>
              <a:rPr lang="en-US" b="1" i="1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Henneberry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00800" y="6255078"/>
            <a:ext cx="1205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Josh Turner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282631817"/>
              </p:ext>
            </p:extLst>
          </p:nvPr>
        </p:nvGraphicFramePr>
        <p:xfrm>
          <a:off x="1524000" y="914400"/>
          <a:ext cx="60960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5" name="Picture 2" descr="Content Marketing in the Trenches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03694"/>
            <a:ext cx="2070815" cy="424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61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52400" y="4876800"/>
            <a:ext cx="9753600" cy="2133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6" name="Picture 2" descr="alyson-stone-content-marketing-pan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043150"/>
            <a:ext cx="1205248" cy="120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2B Marketing Leader Roundtab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68" y="152400"/>
            <a:ext cx="9525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manda-nelson-content-marketing-pane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812" y="5043150"/>
            <a:ext cx="1205249" cy="1205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uss-henneberry-content-marketing-pane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043152"/>
            <a:ext cx="1205248" cy="120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Josh Turner LinkedSelli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043150"/>
            <a:ext cx="1205248" cy="120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24000" y="6248400"/>
            <a:ext cx="1205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Alyson Stone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69812" y="6251740"/>
            <a:ext cx="1205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Amanda Nelson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8200" y="6248398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Russ </a:t>
            </a:r>
            <a:r>
              <a:rPr lang="en-US" b="1" i="1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Henneberry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00800" y="6255078"/>
            <a:ext cx="1205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Josh Turner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pic>
        <p:nvPicPr>
          <p:cNvPr id="2050" name="Picture 2" descr="http://1.bp.blogspot.com/-ZwA2gnb888Q/Tm-rdnlZXcI/AAAAAAAAAn0/xlSIaossS4E/s1600/conan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1450" y="1097280"/>
            <a:ext cx="4381500" cy="3248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ontent Marketing in the Trenche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03694"/>
            <a:ext cx="2070815" cy="424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68568" y="1567131"/>
            <a:ext cx="36128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Where is content marketing headed?</a:t>
            </a:r>
            <a:endParaRPr lang="en-US" sz="3600" b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758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52400" y="4876800"/>
            <a:ext cx="9753600" cy="2133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6" name="Picture 2" descr="alyson-stone-content-marketing-pan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043150"/>
            <a:ext cx="1205248" cy="120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2B Marketing Leader Roundtab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68" y="152400"/>
            <a:ext cx="9525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manda-nelson-content-marketing-pane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812" y="5043150"/>
            <a:ext cx="1205249" cy="1205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uss-henneberry-content-marketing-pane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043152"/>
            <a:ext cx="1205248" cy="120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Josh Turner LinkedSelli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043150"/>
            <a:ext cx="1205248" cy="120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24000" y="6248400"/>
            <a:ext cx="1205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Alyson Stone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69812" y="6251740"/>
            <a:ext cx="1205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Amanda Nelson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8200" y="6248398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Russ </a:t>
            </a:r>
            <a:r>
              <a:rPr lang="en-US" b="1" i="1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Henneberry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00800" y="6255078"/>
            <a:ext cx="1205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Josh Turner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231356" y="1420969"/>
            <a:ext cx="2833687" cy="2833687"/>
            <a:chOff x="2764631" y="526256"/>
            <a:chExt cx="2833687" cy="2833687"/>
          </a:xfrm>
        </p:grpSpPr>
        <p:sp>
          <p:nvSpPr>
            <p:cNvPr id="16" name="Oval 15"/>
            <p:cNvSpPr/>
            <p:nvPr/>
          </p:nvSpPr>
          <p:spPr>
            <a:xfrm>
              <a:off x="2764631" y="526256"/>
              <a:ext cx="2833687" cy="2833687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Oval 4"/>
            <p:cNvSpPr/>
            <p:nvPr/>
          </p:nvSpPr>
          <p:spPr>
            <a:xfrm>
              <a:off x="3179615" y="941240"/>
              <a:ext cx="2003719" cy="200371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2550" tIns="82550" rIns="82550" bIns="8255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6500" dirty="0" smtClean="0"/>
                <a:t>Q&amp;A</a:t>
              </a:r>
              <a:endParaRPr lang="en-US" sz="6500" kern="1200" dirty="0"/>
            </a:p>
          </p:txBody>
        </p:sp>
      </p:grpSp>
      <p:pic>
        <p:nvPicPr>
          <p:cNvPr id="18" name="Picture 2" descr="Content Marketing in the Trenche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03694"/>
            <a:ext cx="2070815" cy="424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706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52400" y="4876800"/>
            <a:ext cx="9753600" cy="2133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30" name="Picture 6" descr="B2B Marketing Leader Roundtab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950" y="3276600"/>
            <a:ext cx="9525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ontent Marketing in the Trench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999" y="1066800"/>
            <a:ext cx="5309315" cy="1089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27432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Presented by:  B2B Marketing Leader Roundtable</a:t>
            </a:r>
            <a:endParaRPr lang="en-US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8120" y="4968240"/>
            <a:ext cx="8793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Thank you!!</a:t>
            </a:r>
            <a:endParaRPr lang="en-US" sz="3200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41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lyson-stone-content-marketing-pan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021" y="1471411"/>
            <a:ext cx="1205248" cy="120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2B Marketing Leader Roundtab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68" y="152400"/>
            <a:ext cx="9525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536029" y="2739980"/>
            <a:ext cx="2262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Alyson Stone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pic>
        <p:nvPicPr>
          <p:cNvPr id="15" name="Picture 2" descr="Content Marketing in the Trench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03694"/>
            <a:ext cx="2070815" cy="424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5447763" y="3090930"/>
            <a:ext cx="33930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/>
              <a:t>Content and Product Marketing Strategist at Nimble</a:t>
            </a:r>
            <a:endParaRPr lang="en-US" dirty="0"/>
          </a:p>
        </p:txBody>
      </p:sp>
      <p:pic>
        <p:nvPicPr>
          <p:cNvPr id="3074" name="Picture 2" descr="C:\Users\Josh\Documents\Gateway CFO\ConstructionSelling\LinkedSelling dot com\webinars\content panel\nimble-ss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69" y="838200"/>
            <a:ext cx="4939324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Picture 1" descr="C:\Users\Josh\Documents\Gateway CFO\ConstructionSelling\LinkedSelling dot com\webinars\content panel\nimble-s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543" y="4648200"/>
            <a:ext cx="36301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08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Josh\Documents\Gateway CFO\ConstructionSelling\LinkedSelling dot com\webinars\content panel\salesforce-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72" y="1238796"/>
            <a:ext cx="5661428" cy="3741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2B Marketing Leader Roundtab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68" y="152400"/>
            <a:ext cx="9525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536029" y="2739980"/>
            <a:ext cx="2262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Amanda Nelson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pic>
        <p:nvPicPr>
          <p:cNvPr id="15" name="Picture 2" descr="Content Marketing in the Trench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03694"/>
            <a:ext cx="2070815" cy="424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5447763" y="3090930"/>
            <a:ext cx="33930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smtClean="0"/>
              <a:t>Manager, Content at </a:t>
            </a:r>
            <a:r>
              <a:rPr lang="en-US" b="1" dirty="0" err="1" smtClean="0"/>
              <a:t>Salesforce</a:t>
            </a:r>
            <a:r>
              <a:rPr lang="en-US" b="1" dirty="0" smtClean="0"/>
              <a:t> Marketing Cloud</a:t>
            </a:r>
            <a:endParaRPr lang="en-US" dirty="0"/>
          </a:p>
        </p:txBody>
      </p:sp>
      <p:pic>
        <p:nvPicPr>
          <p:cNvPr id="9" name="Picture 8" descr="amanda-nelson-content-marketing-pane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1503607"/>
            <a:ext cx="1205249" cy="1205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Josh\Documents\Gateway CFO\ConstructionSelling\LinkedSelling dot com\webinars\content panel\salesforce-ss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99" y="5257800"/>
            <a:ext cx="8439150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601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B2B Marketing Leader Roundtab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68" y="152400"/>
            <a:ext cx="9525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536029" y="2739980"/>
            <a:ext cx="2262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Russ </a:t>
            </a:r>
            <a:r>
              <a:rPr lang="en-US" b="1" i="1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Henneberry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pic>
        <p:nvPicPr>
          <p:cNvPr id="15" name="Picture 2" descr="Content Marketing in the Trench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03694"/>
            <a:ext cx="2070815" cy="424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russ-henneberry-content-marketing-pane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1512194"/>
            <a:ext cx="1205248" cy="120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Josh\Documents\Gateway CFO\ConstructionSelling\LinkedSelling dot com\webinars\content panel\egg-s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36910"/>
            <a:ext cx="5788919" cy="5682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6172200" y="3090930"/>
            <a:ext cx="26804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smtClean="0"/>
              <a:t>Content Manager and Business Blog Strategist at Crazy Egg Software</a:t>
            </a:r>
            <a:endParaRPr lang="en-US" dirty="0"/>
          </a:p>
        </p:txBody>
      </p:sp>
      <p:pic>
        <p:nvPicPr>
          <p:cNvPr id="5123" name="Picture 3" descr="C:\Users\Josh\Documents\Gateway CFO\ConstructionSelling\LinkedSelling dot com\webinars\content panel\egg-ss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967" y="5105400"/>
            <a:ext cx="2457450" cy="107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363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B2B Marketing Leader Roundtab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68" y="152400"/>
            <a:ext cx="9525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536029" y="2739980"/>
            <a:ext cx="2262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Josh Turner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pic>
        <p:nvPicPr>
          <p:cNvPr id="15" name="Picture 2" descr="Content Marketing in the Trench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03694"/>
            <a:ext cx="2070815" cy="424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6172200" y="3090930"/>
            <a:ext cx="26804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/>
              <a:t>Founder of </a:t>
            </a:r>
            <a:r>
              <a:rPr lang="en-US" b="1" dirty="0" err="1"/>
              <a:t>LinkedSelling</a:t>
            </a:r>
            <a:r>
              <a:rPr lang="en-US" b="1" dirty="0"/>
              <a:t> and LinkedUniversity.com</a:t>
            </a:r>
            <a:endParaRPr lang="en-US" dirty="0"/>
          </a:p>
        </p:txBody>
      </p:sp>
      <p:pic>
        <p:nvPicPr>
          <p:cNvPr id="11" name="Picture 12" descr="Josh Turner LinkedSell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2407" y="1534732"/>
            <a:ext cx="1205248" cy="120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Josh\Documents\My Dropbox\Gateway Clients\Internal\Linked University\Graphics\logo\linkedu no text 120x10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1" y="4800600"/>
            <a:ext cx="1939504" cy="1669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Josh\Documents\Gateway CFO\ConstructionSelling\LinkedSelling dot com\webinars\content panel\josh-s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37" y="1141413"/>
            <a:ext cx="5783263" cy="504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141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52400" y="4876800"/>
            <a:ext cx="9753600" cy="2133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6" name="Picture 2" descr="alyson-stone-content-marketing-pan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043150"/>
            <a:ext cx="1205248" cy="120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2B Marketing Leader Roundtab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68" y="152400"/>
            <a:ext cx="9525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manda-nelson-content-marketing-pane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812" y="5043150"/>
            <a:ext cx="1205249" cy="1205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uss-henneberry-content-marketing-pane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043152"/>
            <a:ext cx="1205248" cy="120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Josh Turner LinkedSelli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043150"/>
            <a:ext cx="1205248" cy="120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24000" y="6248400"/>
            <a:ext cx="1205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Alyson Stone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69812" y="6251740"/>
            <a:ext cx="1205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Amanda Nelson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8200" y="6248398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Russ </a:t>
            </a:r>
            <a:r>
              <a:rPr lang="en-US" b="1" i="1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Henneberry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00800" y="6255078"/>
            <a:ext cx="1205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Josh Turner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50" y="761999"/>
            <a:ext cx="4086796" cy="3724795"/>
          </a:xfrm>
          <a:prstGeom prst="rect">
            <a:avLst/>
          </a:prstGeom>
        </p:spPr>
      </p:pic>
      <p:pic>
        <p:nvPicPr>
          <p:cNvPr id="15" name="Picture 2" descr="Content Marketing in the Trenche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03694"/>
            <a:ext cx="2070815" cy="424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8168" y="1747233"/>
            <a:ext cx="36128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What is content marketing?</a:t>
            </a:r>
            <a:endParaRPr lang="en-US" sz="3600" b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96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52400" y="4876800"/>
            <a:ext cx="9753600" cy="2133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6" name="Picture 2" descr="alyson-stone-content-marketing-pan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043150"/>
            <a:ext cx="1205248" cy="120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manda-nelson-content-marketing-pan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812" y="5043150"/>
            <a:ext cx="1205249" cy="1205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uss-henneberry-content-marketing-pane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043152"/>
            <a:ext cx="1205248" cy="120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Josh Turner LinkedSelli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043150"/>
            <a:ext cx="1205248" cy="120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24000" y="6248400"/>
            <a:ext cx="1205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Alyson Stone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69812" y="6251740"/>
            <a:ext cx="1205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Amanda Nelson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8200" y="6248398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Russ </a:t>
            </a:r>
            <a:r>
              <a:rPr lang="en-US" b="1" i="1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Henneberry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00800" y="6255078"/>
            <a:ext cx="1205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Josh Turner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1868" y="27712"/>
            <a:ext cx="8889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Microsites. Good or Bad?</a:t>
            </a:r>
            <a:endParaRPr lang="en-US" sz="3600" b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pic>
        <p:nvPicPr>
          <p:cNvPr id="7170" name="Picture 2" descr="C:\Users\Josh\Documents\Gateway CFO\ConstructionSelling\LinkedSelling dot com\webinars\content panel\unleashin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60" y="828976"/>
            <a:ext cx="4041528" cy="404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Josh\Documents\Gateway CFO\ConstructionSelling\LinkedSelling dot com\webinars\content panel\linkedu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0" y="920115"/>
            <a:ext cx="462915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350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52400" y="4876800"/>
            <a:ext cx="9753600" cy="2133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6" name="Picture 2" descr="alyson-stone-content-marketing-pan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043150"/>
            <a:ext cx="1205248" cy="120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2B Marketing Leader Roundtab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68" y="152400"/>
            <a:ext cx="9525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manda-nelson-content-marketing-pane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812" y="5043150"/>
            <a:ext cx="1205249" cy="1205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uss-henneberry-content-marketing-pane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043152"/>
            <a:ext cx="1205248" cy="120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Josh Turner LinkedSelli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043150"/>
            <a:ext cx="1205248" cy="120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24000" y="6248400"/>
            <a:ext cx="1205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Alyson Stone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69812" y="6251740"/>
            <a:ext cx="1205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Amanda Nelson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8200" y="6248398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Russ </a:t>
            </a:r>
            <a:r>
              <a:rPr lang="en-US" b="1" i="1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Henneberry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00800" y="6255078"/>
            <a:ext cx="1205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Josh Turner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22871824"/>
              </p:ext>
            </p:extLst>
          </p:nvPr>
        </p:nvGraphicFramePr>
        <p:xfrm>
          <a:off x="578118" y="990600"/>
          <a:ext cx="7956282" cy="350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5" name="Picture 2" descr="Content Marketing in the Trenches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03694"/>
            <a:ext cx="2070815" cy="424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14800" y="1981200"/>
            <a:ext cx="83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?</a:t>
            </a:r>
            <a:endParaRPr lang="en-US" sz="9600" b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97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52400" y="4876800"/>
            <a:ext cx="9753600" cy="2133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6" name="Picture 2" descr="alyson-stone-content-marketing-pan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043150"/>
            <a:ext cx="1205248" cy="120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2B Marketing Leader Roundtab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68" y="152400"/>
            <a:ext cx="9525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manda-nelson-content-marketing-pane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812" y="5043150"/>
            <a:ext cx="1205249" cy="1205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uss-henneberry-content-marketing-pane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043152"/>
            <a:ext cx="1205248" cy="120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Josh Turner LinkedSelli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043150"/>
            <a:ext cx="1205248" cy="120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24000" y="6248400"/>
            <a:ext cx="1205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Alyson Stone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69812" y="6251740"/>
            <a:ext cx="1205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Amanda Nelson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8200" y="6248398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Russ </a:t>
            </a:r>
            <a:r>
              <a:rPr lang="en-US" b="1" i="1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Henneberry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00800" y="6255078"/>
            <a:ext cx="1205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Josh Turner</a:t>
            </a:r>
            <a:endParaRPr lang="en-US" b="1" i="1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662816287"/>
              </p:ext>
            </p:extLst>
          </p:nvPr>
        </p:nvGraphicFramePr>
        <p:xfrm>
          <a:off x="514528" y="1524000"/>
          <a:ext cx="3860532" cy="213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5" name="Picture 2" descr="Content Marketing in the Trenches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03694"/>
            <a:ext cx="2070815" cy="424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Josh\Documents\Gateway CFO\ConstructionSelling\LinkedSelling dot com\webinars\content panel\authors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838200"/>
            <a:ext cx="3152775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845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787</TotalTime>
  <Words>149</Words>
  <Application>Microsoft Office PowerPoint</Application>
  <PresentationFormat>On-screen Show (4:3)</PresentationFormat>
  <Paragraphs>55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17</cp:revision>
  <dcterms:created xsi:type="dcterms:W3CDTF">2013-02-22T17:59:11Z</dcterms:created>
  <dcterms:modified xsi:type="dcterms:W3CDTF">2013-03-11T23:42:43Z</dcterms:modified>
</cp:coreProperties>
</file>